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F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0E5FF"/>
                </a:solidFill>
              </a:defRPr>
            </a:pPr>
            <a:r>
              <a:t>CONCEPT &amp; 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0F4F8"/>
                </a:solidFill>
              </a:defRPr>
            </a:pPr>
            <a:r>
              <a:t>世界を「ひとつの生命システム」として見る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188720"/>
            <a:ext cx="1069848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F0F4F8"/>
                </a:solidFill>
              </a:defRPr>
            </a:pPr>
            <a:r>
              <a:t>人間の身体には、外部環境が変化しても、</a:t>
            </a:r>
            <a:br/>
            <a:r>
              <a:t>その変化を感知し、調整しながら安定状態へ戻ろうとする</a:t>
            </a:r>
            <a:br/>
            <a:r>
              <a:t>「恒常性（Homeostasis）」があります。</a:t>
            </a:r>
            <a:br/>
            <a:br/>
            <a:r>
              <a:t>そこで本作品では、この考え方を</a:t>
            </a:r>
            <a:br/>
            <a:r>
              <a:t>国家と国家の関係、そして世界全体の安全保障へ応用しました。</a:t>
            </a:r>
            <a:br/>
            <a:br/>
            <a:r>
              <a:t>国家による警戒・防衛・対抗措置は、</a:t>
            </a:r>
            <a:br/>
            <a:r>
              <a:t>生命体でいえば外部の脅威から身体を守る「免疫反応」に似ています。</a:t>
            </a:r>
            <a:br/>
            <a:br/>
            <a:r>
              <a:t>しかし、免疫反応が強すぎれば自らの身体を傷つけるように、</a:t>
            </a:r>
            <a:br/>
            <a:r>
              <a:t>国家の過剰な警戒や防衛も、相手国には新たな脅威として観測され、</a:t>
            </a:r>
            <a:br/>
            <a:r>
              <a:t>さらなる警戒や対抗措置を生み出します。</a:t>
            </a:r>
            <a:br/>
            <a:br/>
            <a:r>
              <a:t>一国だけが安全であればいいのではない。</a:t>
            </a:r>
            <a:br/>
            <a:r>
              <a:t>国家と国家の関係そのものが、</a:t>
            </a:r>
            <a:br/>
            <a:r>
              <a:t>変化や対立を受けても破壊されず、</a:t>
            </a:r>
            <a:br/>
            <a:r>
              <a:t>再び安定へ戻ることができるのか。</a:t>
            </a:r>
            <a:br/>
            <a:br/>
            <a:r>
              <a:t>本作品は、世界の安全保障を</a:t>
            </a:r>
            <a:br/>
            <a:r>
              <a:t>「勝敗」ではなく「恒常性」から捉え直す試みです。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F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0080"/>
                </a:solidFill>
              </a:defRPr>
            </a:pPr>
            <a:r>
              <a:t>RESEARCH QUESTION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0F4F8"/>
                </a:solidFill>
              </a:defRPr>
            </a:pPr>
            <a:r>
              <a:t>結末を決めない。AI Agentに判断させる。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188720"/>
            <a:ext cx="1069848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50">
                <a:solidFill>
                  <a:srgbClr val="F0F4F8"/>
                </a:solidFill>
              </a:defRPr>
            </a:pPr>
            <a:r>
              <a:t>本作品では、AIに</a:t>
            </a:r>
            <a:br/>
            <a:r>
              <a:t>「平和を選べ」「戦争を避けろ」といった</a:t>
            </a:r>
            <a:br/>
            <a:r>
              <a:t>望ましい結末を命令していません。</a:t>
            </a:r>
            <a:br/>
            <a:r>
              <a:t>設定するのは、「条件と環境」だけです。</a:t>
            </a:r>
            <a:br/>
            <a:br/>
            <a:r>
              <a:t>国家利益、リーダーの性格、過去の記憶、認識した脅威。</a:t>
            </a:r>
            <a:br/>
            <a:r>
              <a:t>そして、国際法・Hotline・外交といった制度。</a:t>
            </a:r>
            <a:br/>
            <a:r>
              <a:t>その世界の中で、独立した国家AI Agentが状況を認識し、</a:t>
            </a:r>
            <a:br/>
            <a:r>
              <a:t>懸念を持ち、自ら次の行動を判断します。</a:t>
            </a:r>
            <a:br/>
            <a:br/>
            <a:r>
              <a:t>結末を脚本化せず、</a:t>
            </a:r>
            <a:br/>
            <a:r>
              <a:t>AI Agent同士の相互作用から</a:t>
            </a:r>
            <a:br/>
            <a:r>
              <a:t>どのような行動パターンが生まれるのかを観測する。</a:t>
            </a:r>
            <a:br/>
            <a:br/>
            <a:r>
              <a:t>リーダーが変われば、世界の運命は変わるのか？</a:t>
            </a:r>
            <a:br/>
            <a:r>
              <a:t>性格も利害も異なる国家が存在する世界で、</a:t>
            </a:r>
            <a:br/>
            <a:r>
              <a:t>法・通信・外交という制度は、</a:t>
            </a:r>
            <a:br/>
            <a:r>
              <a:t>国家の暴走や誤認をどこまで吸収し、</a:t>
            </a:r>
            <a:br/>
            <a:r>
              <a:t>世界を再び平衡状態へ戻すことができるのか。</a:t>
            </a:r>
            <a:br/>
            <a:br/>
            <a:r>
              <a:t>対立そのものをなくすのではなく、</a:t>
            </a:r>
            <a:br/>
            <a:r>
              <a:t>「対立が起きても破壊へ向かわず、</a:t>
            </a:r>
            <a:br/>
            <a:r>
              <a:t>関係を回復できるのか？」</a:t>
            </a:r>
            <a:br/>
            <a:br/>
            <a:r>
              <a:t>これが、HOMEOSTASIS SECURITYの問いです。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F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0080"/>
                </a:solidFill>
              </a:defRPr>
            </a:pPr>
            <a:r>
              <a:t>FUTURE 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0F4F8"/>
                </a:solidFill>
              </a:defRPr>
            </a:pPr>
            <a:r>
              <a:t>地球の恒常性から、宇宙規模の統合安全保障へ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188720"/>
            <a:ext cx="1069848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50">
                <a:solidFill>
                  <a:srgbClr val="F0F4F8"/>
                </a:solidFill>
              </a:defRPr>
            </a:pPr>
            <a:r>
              <a:t>これからの新しい時代。</a:t>
            </a:r>
            <a:br/>
            <a:r>
              <a:t>人が身体性と他者とのつながりを取り戻していくように、</a:t>
            </a:r>
            <a:br/>
            <a:r>
              <a:t>国家もまた、孤立ではなく</a:t>
            </a:r>
            <a:br/>
            <a:r>
              <a:t>対話と相互理解によってつながっていく。</a:t>
            </a:r>
            <a:br/>
            <a:br/>
            <a:r>
              <a:t>守るべきものを、一国だけの安全から、</a:t>
            </a:r>
            <a:br/>
            <a:r>
              <a:t>国家と国家の「関係そのものの健全性」へ広げていく。</a:t>
            </a:r>
            <a:br/>
            <a:r>
              <a:t>そして、その考え方を国家間だけで終わらせず、</a:t>
            </a:r>
            <a:br/>
            <a:r>
              <a:t>地球環境、社会、経済、情報、テクノロジーなど、</a:t>
            </a:r>
            <a:br/>
            <a:r>
              <a:t>互いに影響し合うシステム全体へ。</a:t>
            </a:r>
            <a:br/>
            <a:br/>
            <a:r>
              <a:t>さらに人類の活動領域が宇宙へ広がれば、</a:t>
            </a:r>
            <a:br/>
            <a:r>
              <a:t>安全保障の対象も、国境を越えて拡張していきます。</a:t>
            </a:r>
            <a:br/>
            <a:br/>
            <a:r>
              <a:t>対立を完全になくす世界ではなく、</a:t>
            </a:r>
            <a:br/>
            <a:r>
              <a:t>変化や衝突が起きても、</a:t>
            </a:r>
            <a:br/>
            <a:r>
              <a:t>壊れず、調整し、再び平衡へ戻れる世界。</a:t>
            </a:r>
            <a:br/>
            <a:br/>
            <a:r>
              <a:t>HOMEOSTASIS SECURITYが目指す先は、</a:t>
            </a:r>
            <a:br/>
            <a:r>
              <a:t>「地球の恒常性から、</a:t>
            </a:r>
            <a:br/>
            <a:r>
              <a:t>宇宙規模の統合安全保障へ。」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